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0236922-D586-437E-99C7-15FDC59047F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010F945-7FF0-4C64-B730-50E7616499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6922-D586-437E-99C7-15FDC59047F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F945-7FF0-4C64-B730-50E761649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6922-D586-437E-99C7-15FDC59047F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F945-7FF0-4C64-B730-50E761649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236922-D586-437E-99C7-15FDC59047F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10F945-7FF0-4C64-B730-50E7616499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0236922-D586-437E-99C7-15FDC59047F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010F945-7FF0-4C64-B730-50E7616499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6922-D586-437E-99C7-15FDC59047F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F945-7FF0-4C64-B730-50E7616499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6922-D586-437E-99C7-15FDC59047F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F945-7FF0-4C64-B730-50E7616499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236922-D586-437E-99C7-15FDC59047F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10F945-7FF0-4C64-B730-50E7616499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6922-D586-437E-99C7-15FDC59047F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F945-7FF0-4C64-B730-50E761649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236922-D586-437E-99C7-15FDC59047F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10F945-7FF0-4C64-B730-50E7616499C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236922-D586-437E-99C7-15FDC59047F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10F945-7FF0-4C64-B730-50E7616499C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0236922-D586-437E-99C7-15FDC59047F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10F945-7FF0-4C64-B730-50E7616499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vanvalkenburg@khps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Classroom SOPs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</a:t>
            </a:r>
            <a:r>
              <a:rPr lang="en-US" dirty="0" err="1" smtClean="0"/>
              <a:t>VanValkenburg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tvanvalkenburg@khps.org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work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this time to ask for help and get assistance from me!</a:t>
            </a:r>
          </a:p>
          <a:p>
            <a:endParaRPr lang="en-US" dirty="0" smtClean="0"/>
          </a:p>
          <a:p>
            <a:r>
              <a:rPr lang="en-US" dirty="0" smtClean="0"/>
              <a:t>Use time wisely in class.  Students who fall behind will be assigned 7</a:t>
            </a:r>
            <a:r>
              <a:rPr lang="en-US" baseline="30000" dirty="0" smtClean="0"/>
              <a:t>th</a:t>
            </a:r>
            <a:r>
              <a:rPr lang="en-US" dirty="0" smtClean="0"/>
              <a:t> hour to stay caught up.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“Speed Limit” – know what is expected, appropriate, and non-negotiable.</a:t>
            </a:r>
          </a:p>
          <a:p>
            <a:endParaRPr lang="en-US" dirty="0"/>
          </a:p>
          <a:p>
            <a:r>
              <a:rPr lang="en-US" dirty="0" smtClean="0"/>
              <a:t>What you give is what you get…</a:t>
            </a:r>
          </a:p>
          <a:p>
            <a:endParaRPr lang="en-US" dirty="0"/>
          </a:p>
          <a:p>
            <a:r>
              <a:rPr lang="en-US" dirty="0" smtClean="0"/>
              <a:t>Consequences usually involve warnings, detentions, or meeting with administration and parents.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you using it to assist with </a:t>
            </a:r>
            <a:r>
              <a:rPr lang="en-US" dirty="0" err="1" smtClean="0"/>
              <a:t>classwork</a:t>
            </a:r>
            <a:r>
              <a:rPr lang="en-US" dirty="0" smtClean="0"/>
              <a:t>?</a:t>
            </a:r>
          </a:p>
          <a:p>
            <a:pPr marL="742950" lvl="2" indent="-342900"/>
            <a:r>
              <a:rPr lang="en-US" dirty="0" smtClean="0"/>
              <a:t>If yes, ask Mr. V.</a:t>
            </a:r>
          </a:p>
          <a:p>
            <a:endParaRPr lang="en-US" dirty="0"/>
          </a:p>
          <a:p>
            <a:r>
              <a:rPr lang="en-US" dirty="0" smtClean="0"/>
              <a:t>Can we listen to music?</a:t>
            </a:r>
          </a:p>
          <a:p>
            <a:pPr lvl="1"/>
            <a:r>
              <a:rPr lang="en-US" dirty="0" smtClean="0"/>
              <a:t>Only during independent work time and it gets setup and put away.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Phones or devices that are distracting will be put away out of your reach.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Have you completed the required activities/work for the Unit?</a:t>
            </a:r>
          </a:p>
          <a:p>
            <a:endParaRPr lang="en-US" dirty="0"/>
          </a:p>
          <a:p>
            <a:r>
              <a:rPr lang="en-US" dirty="0" smtClean="0"/>
              <a:t>Have you made test corrections (before/after school)?</a:t>
            </a:r>
          </a:p>
          <a:p>
            <a:endParaRPr lang="en-US" dirty="0" smtClean="0"/>
          </a:p>
          <a:p>
            <a:r>
              <a:rPr lang="en-US" dirty="0" smtClean="0"/>
              <a:t>When re-taking an assessment, the assessment can be altered in format.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Restroom</a:t>
            </a:r>
            <a:br>
              <a:rPr lang="en-US" dirty="0" smtClean="0"/>
            </a:br>
            <a:r>
              <a:rPr lang="en-US" sz="2200" u="sng" dirty="0" smtClean="0"/>
              <a:t>* if Emergency – go right away</a:t>
            </a:r>
            <a:endParaRPr lang="en-US" sz="2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Mr. V teaching/instructing/giving directions?</a:t>
            </a:r>
          </a:p>
          <a:p>
            <a:pPr lvl="1"/>
            <a:r>
              <a:rPr lang="en-US" dirty="0" smtClean="0"/>
              <a:t>Wait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Are we viewing something or having class discussion?</a:t>
            </a:r>
          </a:p>
          <a:p>
            <a:pPr lvl="1"/>
            <a:r>
              <a:rPr lang="en-US" dirty="0" smtClean="0"/>
              <a:t>Wait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Is it independent work time?</a:t>
            </a:r>
          </a:p>
          <a:p>
            <a:pPr lvl="1"/>
            <a:r>
              <a:rPr lang="en-US" dirty="0" smtClean="0"/>
              <a:t>Sign out and go</a:t>
            </a: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Is it an emergency/sick?</a:t>
            </a:r>
          </a:p>
          <a:p>
            <a:pPr lvl="1"/>
            <a:r>
              <a:rPr lang="en-US" dirty="0" smtClean="0"/>
              <a:t>Go immediately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Beginning of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you enter get any necessary resources ready – notebook, pencil, </a:t>
            </a:r>
            <a:r>
              <a:rPr lang="en-US" dirty="0" err="1" smtClean="0"/>
              <a:t>chromebook</a:t>
            </a:r>
            <a:r>
              <a:rPr lang="en-US" dirty="0" smtClean="0"/>
              <a:t>, and any handouts</a:t>
            </a:r>
          </a:p>
          <a:p>
            <a:endParaRPr lang="en-US" dirty="0"/>
          </a:p>
          <a:p>
            <a:r>
              <a:rPr lang="en-US" dirty="0" smtClean="0"/>
              <a:t>Check schedule, complete </a:t>
            </a:r>
            <a:r>
              <a:rPr lang="en-US" dirty="0" err="1" smtClean="0"/>
              <a:t>bellringer</a:t>
            </a:r>
            <a:r>
              <a:rPr lang="en-US" dirty="0" smtClean="0"/>
              <a:t>, then check email.</a:t>
            </a:r>
          </a:p>
          <a:p>
            <a:endParaRPr lang="en-US" dirty="0" smtClean="0"/>
          </a:p>
          <a:p>
            <a:r>
              <a:rPr lang="en-US" dirty="0" smtClean="0"/>
              <a:t>When class starts, be prepared and ready to listen and participate.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Pack up when instructed to do so by me! I will try to give you at least 2-3 minutes.</a:t>
            </a:r>
          </a:p>
          <a:p>
            <a:endParaRPr lang="en-US" dirty="0"/>
          </a:p>
          <a:p>
            <a:r>
              <a:rPr lang="en-US" dirty="0" smtClean="0"/>
              <a:t>Pick up any of your trash and take care of anything you borrowed.</a:t>
            </a:r>
          </a:p>
          <a:p>
            <a:endParaRPr lang="en-US" dirty="0"/>
          </a:p>
          <a:p>
            <a:r>
              <a:rPr lang="en-US" dirty="0" smtClean="0"/>
              <a:t>Push in your chairs when you leave.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Classroom/Group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 respectful of different perspectives – “I disagree” vs. “you are wrong”.</a:t>
            </a:r>
          </a:p>
          <a:p>
            <a:endParaRPr lang="en-US" dirty="0"/>
          </a:p>
          <a:p>
            <a:r>
              <a:rPr lang="en-US" dirty="0" smtClean="0"/>
              <a:t>Use appropriate tone and volume – one person speaks at a time, no interruptions</a:t>
            </a:r>
          </a:p>
          <a:p>
            <a:endParaRPr lang="en-US" dirty="0"/>
          </a:p>
          <a:p>
            <a:r>
              <a:rPr lang="en-US" dirty="0" smtClean="0"/>
              <a:t>Participate by listening and being engaged – stay on topic and use evidence.</a:t>
            </a:r>
          </a:p>
          <a:p>
            <a:endParaRPr lang="en-US" dirty="0" smtClean="0"/>
          </a:p>
          <a:p>
            <a:r>
              <a:rPr lang="en-US" dirty="0" smtClean="0"/>
              <a:t>No attacks on someone’s personal beliefs or personal opinion </a:t>
            </a:r>
          </a:p>
          <a:p>
            <a:endParaRPr lang="en-US" dirty="0"/>
          </a:p>
          <a:p>
            <a:r>
              <a:rPr lang="en-US" dirty="0" smtClean="0"/>
              <a:t>Ask questions and respond to questions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missed class.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Unexpected sickness/emergency – if you feel well enough and have internet, email a friend from class to stay up to date.</a:t>
            </a:r>
          </a:p>
          <a:p>
            <a:endParaRPr lang="en-US" dirty="0"/>
          </a:p>
          <a:p>
            <a:r>
              <a:rPr lang="en-US" dirty="0" smtClean="0"/>
              <a:t>If you missed notes… get from a friend</a:t>
            </a:r>
          </a:p>
          <a:p>
            <a:r>
              <a:rPr lang="en-US" dirty="0" smtClean="0"/>
              <a:t>If you missed an activity…   complete ASAP</a:t>
            </a:r>
          </a:p>
          <a:p>
            <a:r>
              <a:rPr lang="en-US" dirty="0" smtClean="0"/>
              <a:t>If you missed an assessment… take it upon your return.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7081</TotalTime>
  <Words>412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Classroom SOPs</vt:lpstr>
      <vt:lpstr>Social Contract</vt:lpstr>
      <vt:lpstr>Technology</vt:lpstr>
      <vt:lpstr>Retakes</vt:lpstr>
      <vt:lpstr>Restroom * if Emergency – go right away</vt:lpstr>
      <vt:lpstr>Beginning of Class</vt:lpstr>
      <vt:lpstr>End of class</vt:lpstr>
      <vt:lpstr>Classroom/Group Discussion</vt:lpstr>
      <vt:lpstr>If you missed class.</vt:lpstr>
      <vt:lpstr>Independent work time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SOPs</dc:title>
  <dc:creator>tvanvalkenburg</dc:creator>
  <cp:lastModifiedBy>tvanvalkenburg</cp:lastModifiedBy>
  <cp:revision>89</cp:revision>
  <dcterms:created xsi:type="dcterms:W3CDTF">2016-09-09T13:34:12Z</dcterms:created>
  <dcterms:modified xsi:type="dcterms:W3CDTF">2016-09-14T11:35:24Z</dcterms:modified>
</cp:coreProperties>
</file>